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256" r:id="rId3"/>
    <p:sldId id="423" r:id="rId4"/>
    <p:sldId id="441" r:id="rId5"/>
    <p:sldId id="442" r:id="rId6"/>
    <p:sldId id="425" r:id="rId7"/>
    <p:sldId id="426" r:id="rId8"/>
    <p:sldId id="452" r:id="rId9"/>
    <p:sldId id="427" r:id="rId10"/>
    <p:sldId id="428" r:id="rId11"/>
    <p:sldId id="429" r:id="rId12"/>
    <p:sldId id="422" r:id="rId13"/>
    <p:sldId id="430" r:id="rId14"/>
    <p:sldId id="431" r:id="rId15"/>
    <p:sldId id="432" r:id="rId16"/>
    <p:sldId id="433" r:id="rId17"/>
    <p:sldId id="434" r:id="rId18"/>
    <p:sldId id="435" r:id="rId19"/>
    <p:sldId id="443" r:id="rId20"/>
    <p:sldId id="444" r:id="rId21"/>
    <p:sldId id="445" r:id="rId22"/>
    <p:sldId id="439" r:id="rId23"/>
    <p:sldId id="440" r:id="rId24"/>
    <p:sldId id="447" r:id="rId25"/>
    <p:sldId id="448" r:id="rId26"/>
    <p:sldId id="449" r:id="rId27"/>
    <p:sldId id="450" r:id="rId28"/>
    <p:sldId id="451" r:id="rId29"/>
    <p:sldId id="405" r:id="rId3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193232"/>
    <a:srgbClr val="323219"/>
    <a:srgbClr val="99FF99"/>
    <a:srgbClr val="321932"/>
    <a:srgbClr val="193219"/>
    <a:srgbClr val="32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88"/>
    <p:restoredTop sz="94828"/>
  </p:normalViewPr>
  <p:slideViewPr>
    <p:cSldViewPr>
      <p:cViewPr varScale="1">
        <p:scale>
          <a:sx n="79" d="100"/>
          <a:sy n="79" d="100"/>
        </p:scale>
        <p:origin x="200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6DFB-6085-A44A-A2B0-DE770F4EF61D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9428B-93D5-BB4C-9C80-2506FFC5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333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7D860479-C871-FC4D-A5AF-4BAF4103A9E1}" type="datetimeFigureOut">
              <a:rPr lang="pt-BR"/>
              <a:pPr>
                <a:defRPr/>
              </a:pPr>
              <a:t>13/08/2018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8A0546-BF2E-B14A-9B55-67081D6B0E8F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9489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35334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A0546-BF2E-B14A-9B55-67081D6B0E8F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765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43E2DB8-19E9-A74E-9BC7-202234FEC66F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5463479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5229200"/>
            <a:ext cx="8229600" cy="89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5C132EE3-3BE1-CD49-ACBD-35E1E37C0A40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09703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E2511819-0437-0743-98A0-AFD87DC5DC65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9741474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9D5841-BFA9-8F48-83DA-E2A0FBEA7F4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43276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0E7EE-F428-7640-BF2D-CC327B93105F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0" y="6519863"/>
            <a:ext cx="914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dirty="0" smtClean="0"/>
              <a:t>Python Tutorial Series - </a:t>
            </a: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5377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2348880"/>
            <a:ext cx="8229600" cy="1143000"/>
          </a:xfrm>
        </p:spPr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52996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A35769DD-A044-EE4D-A728-60116D9288F3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854676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BCAAEAD2-E7DA-424E-A17F-15B2C3273F0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319302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734EF062-9B9F-8642-ABC9-3B018DC2A12B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420708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F0FF39CC-022E-A24F-BF77-2D881E7A4EE9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8055628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1B98F239-A321-9641-9A9C-23B79D1354E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9793661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CB28EDAC-0CB2-9D4F-AEA9-C9F0B9EE8452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53718635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</a:defRPr>
            </a:lvl1pPr>
          </a:lstStyle>
          <a:p>
            <a:fld id="{D10E2210-02CF-AB44-9091-2F06B43763EA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69833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6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Pos-Doutorado\Talks\Python Bootcamp\Figures\Python Bootcamp - Top Snak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07" r="6966" b="37654"/>
          <a:stretch>
            <a:fillRect/>
          </a:stretch>
        </p:blipFill>
        <p:spPr bwMode="auto">
          <a:xfrm>
            <a:off x="-1588" y="6500813"/>
            <a:ext cx="9144001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os estilos do texto mestre</a:t>
            </a:r>
          </a:p>
          <a:p>
            <a:pPr lvl="1"/>
            <a:r>
              <a:rPr lang="pt-BR" altLang="x-none"/>
              <a:t>Segundo nível</a:t>
            </a:r>
          </a:p>
          <a:p>
            <a:pPr lvl="2"/>
            <a:r>
              <a:rPr lang="pt-BR" altLang="x-none"/>
              <a:t>Terceiro nível</a:t>
            </a:r>
          </a:p>
          <a:p>
            <a:pPr lvl="3"/>
            <a:r>
              <a:rPr lang="pt-BR" altLang="x-none"/>
              <a:t>Quarto nível</a:t>
            </a:r>
          </a:p>
          <a:p>
            <a:pPr lvl="4"/>
            <a:r>
              <a:rPr lang="pt-BR" altLang="x-none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-1587" y="6519863"/>
            <a:ext cx="91106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2054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 b="53310"/>
          <a:stretch>
            <a:fillRect/>
          </a:stretch>
        </p:blipFill>
        <p:spPr bwMode="auto">
          <a:xfrm>
            <a:off x="0" y="0"/>
            <a:ext cx="914400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/>
              <a:t>Clique para editar o estilo do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98E81725-E95C-F147-ACFB-EB12B284F425}" type="slidenum">
              <a:rPr lang="pt-BR" altLang="x-none"/>
              <a:pPr/>
              <a:t>‹#›</a:t>
            </a:fld>
            <a:endParaRPr lang="pt-BR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257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phinxcontrib-napoleon.readthedocs.io/en/lates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styleguide/pyguide.html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python.org/dev/peps/pep-0008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4" Type="http://schemas.openxmlformats.org/officeDocument/2006/relationships/hyperlink" Target="https://google.github.io/styleguide/pyguide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D:\Dropbox\Pos-Doutorado\Talks\Python Bootcamp\Figures\Python Bootcamp - Top Sna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0" b="40900"/>
          <a:stretch>
            <a:fillRect/>
          </a:stretch>
        </p:blipFill>
        <p:spPr bwMode="auto">
          <a:xfrm>
            <a:off x="2843213" y="2924175"/>
            <a:ext cx="6300787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3316" name="Picture 6" descr="D:\Dropbox\Pos-Doutorado\Talks\Python Bootcamp\Figures\Python Bootcamp - Bottom Sn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0" y="4221163"/>
            <a:ext cx="8964613" cy="1470025"/>
          </a:xfrm>
        </p:spPr>
        <p:txBody>
          <a:bodyPr/>
          <a:lstStyle/>
          <a:p>
            <a:pPr eaLnBrk="1" hangingPunct="1"/>
            <a:r>
              <a:rPr lang="pt-BR" altLang="x-none" dirty="0">
                <a:latin typeface="Lato" charset="0"/>
              </a:rPr>
              <a:t>Python </a:t>
            </a:r>
            <a:r>
              <a:rPr lang="pt-BR" altLang="x-none" dirty="0" smtClean="0">
                <a:latin typeface="Lato" charset="0"/>
              </a:rPr>
              <a:t>Tutorial Series</a:t>
            </a:r>
            <a:r>
              <a:rPr lang="pt-BR" altLang="x-none" dirty="0">
                <a:latin typeface="Lato" charset="0"/>
              </a:rPr>
              <a:t/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 smtClean="0">
                <a:latin typeface="Lato" charset="0"/>
              </a:rPr>
              <a:t>Your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codes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pretty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and</a:t>
            </a:r>
            <a:r>
              <a:rPr lang="pt-BR" altLang="x-none" dirty="0" smtClean="0">
                <a:latin typeface="Lato" charset="0"/>
              </a:rPr>
              <a:t> </a:t>
            </a:r>
            <a:r>
              <a:rPr lang="pt-BR" altLang="x-none" dirty="0" err="1" smtClean="0">
                <a:latin typeface="Lato" charset="0"/>
              </a:rPr>
              <a:t>healthy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3213" y="5726113"/>
            <a:ext cx="6121400" cy="942975"/>
          </a:xfrm>
        </p:spPr>
        <p:txBody>
          <a:bodyPr anchor="ctr">
            <a:normAutofit lnSpcReduction="10000"/>
          </a:bodyPr>
          <a:lstStyle/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PhD Bruno C.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Quint</a:t>
            </a:r>
            <a:endParaRPr lang="pt-BR" sz="1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bquint@ctio.noao.edu </a:t>
            </a:r>
          </a:p>
          <a:p>
            <a:pPr algn="r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Resident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Astronomer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at</a:t>
            </a:r>
            <a:r>
              <a:rPr lang="pt-BR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SOAR Telescope </a:t>
            </a:r>
          </a:p>
        </p:txBody>
      </p:sp>
      <p:pic>
        <p:nvPicPr>
          <p:cNvPr id="13319" name="Picture 5" descr="D:\Dropbox\Pos-Doutorado\Talks\Python Bootcamp\Figures\Python Bootcamp - Med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484784"/>
            <a:ext cx="8890000" cy="4521200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313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7000" y="1484784"/>
            <a:ext cx="8890000" cy="4521200"/>
            <a:chOff x="127000" y="1484784"/>
            <a:chExt cx="8890000" cy="452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1484784"/>
              <a:ext cx="8890000" cy="4521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28184" y="2204960"/>
              <a:ext cx="2340000" cy="86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75398" y="2204960"/>
              <a:ext cx="2204714" cy="921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43" y="2297545"/>
              <a:ext cx="2185958" cy="78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8" name="Título 6"/>
          <p:cNvSpPr>
            <a:spLocks noGrp="1"/>
          </p:cNvSpPr>
          <p:nvPr>
            <p:ph type="title" idx="4294967295"/>
          </p:nvPr>
        </p:nvSpPr>
        <p:spPr>
          <a:xfrm>
            <a:off x="1254299" y="116632"/>
            <a:ext cx="7427912" cy="1223987"/>
          </a:xfrm>
        </p:spPr>
        <p:txBody>
          <a:bodyPr/>
          <a:lstStyle/>
          <a:p>
            <a:pPr eaLnBrk="1" hangingPunct="1"/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Do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the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docstring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life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880073" y="6492875"/>
            <a:ext cx="4176365" cy="365125"/>
          </a:xfrm>
        </p:spPr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x-none" dirty="0" smtClean="0">
                <a:solidFill>
                  <a:srgbClr val="262626"/>
                </a:solidFill>
                <a:latin typeface="Lato" charset="0"/>
              </a:rPr>
              <a:t>2</a:t>
            </a:r>
            <a:endParaRPr lang="pt-BR" altLang="x-none" dirty="0">
              <a:solidFill>
                <a:srgbClr val="262626"/>
              </a:solidFill>
              <a:latin typeface="La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750" y="2255311"/>
            <a:ext cx="223205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I will do the docs later nobody will read my code.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56176" y="2132856"/>
            <a:ext cx="2526035" cy="969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FUUU!! I have no idea of what I’ve done here! It will take forever!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4438" y="2199223"/>
            <a:ext cx="2337682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Ok. That’s just a small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script, I can write it </a:t>
            </a:r>
          </a:p>
          <a:p>
            <a:r>
              <a:rPr lang="en-US" sz="16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once again. </a:t>
            </a:r>
            <a:endParaRPr lang="en-US" sz="16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27584" y="1628800"/>
            <a:ext cx="75608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9750" y="1637223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Last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7864" y="1667207"/>
            <a:ext cx="2232051" cy="9697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 err="1" smtClean="0">
                <a:latin typeface="Franklin Gothic Heavy" charset="0"/>
                <a:ea typeface="Franklin Gothic Heavy" charset="0"/>
                <a:cs typeface="Franklin Gothic Heavy" charset="0"/>
              </a:rPr>
              <a:t>Lask</a:t>
            </a:r>
            <a:r>
              <a:rPr lang="en-US" sz="2000" b="1" dirty="0" smtClean="0">
                <a:latin typeface="Franklin Gothic Heavy" charset="0"/>
                <a:ea typeface="Franklin Gothic Heavy" charset="0"/>
                <a:cs typeface="Franklin Gothic Heavy" charset="0"/>
              </a:rPr>
              <a:t> week</a:t>
            </a:r>
            <a:endParaRPr lang="en-US" sz="2000" b="1" dirty="0"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59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Sample Code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is such a simple documentation! The only thing I have to do is to add three single quotes (') or double quotes (") together to start a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  <a:endParaRPr lang="en-US" sz="2000" b="1" dirty="0" smtClean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J. Bond - Feb 31, 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202X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669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""”The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can also be just one line"""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your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files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435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2154981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parameter.   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Add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to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methods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/classes</a:t>
            </a:r>
            <a:endParaRPr lang="pt-BR" altLang="x-none" sz="28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103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3" y="2154981"/>
            <a:ext cx="900157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:</a:t>
            </a:r>
            <a:r>
              <a:rPr lang="en-US" sz="2000" b="1" dirty="0" err="1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name: name of the person that to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:type name: string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9432" y="14763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PEP 257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69030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Do the docstring for your life!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2154981"/>
            <a:ext cx="86409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  <a:endParaRPr lang="en-US" sz="2000" b="1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This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method simply says hello to the person </a:t>
            </a:r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whose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name is given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as 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.</a:t>
            </a:r>
          </a:p>
          <a:p>
            <a:endParaRPr lang="en-US" sz="2000" b="1" dirty="0" smtClean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Parameters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 name (string): The name of the person that            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                  will be greeted.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"Hello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</a:t>
            </a:r>
            <a:r>
              <a:rPr lang="en-US" sz="2000" b="1" dirty="0" smtClean="0">
                <a:latin typeface="Lucida Console" charset="0"/>
                <a:ea typeface="Lucida Console" charset="0"/>
                <a:cs typeface="Lucida Console" charset="0"/>
              </a:rPr>
              <a:t>))</a:t>
            </a:r>
            <a:endParaRPr lang="en-US" sz="2000" b="1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7" name="Título 6"/>
          <p:cNvSpPr txBox="1">
            <a:spLocks/>
          </p:cNvSpPr>
          <p:nvPr/>
        </p:nvSpPr>
        <p:spPr bwMode="auto">
          <a:xfrm>
            <a:off x="251520" y="1135807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Documentation</a:t>
            </a:r>
            <a:r>
              <a:rPr lang="pt-BR" altLang="x-none" sz="2800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sz="2800" dirty="0" err="1" smtClean="0">
                <a:solidFill>
                  <a:srgbClr val="000000"/>
                </a:solidFill>
                <a:latin typeface="Lato" charset="0"/>
              </a:rPr>
              <a:t>styles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004" y="1516967"/>
            <a:ext cx="2299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5">
                    <a:lumMod val="75000"/>
                  </a:schemeClr>
                </a:solidFill>
                <a:latin typeface="+mn-lt"/>
                <a:hlinkClick r:id="rId2"/>
              </a:rPr>
              <a:t>Sphinx Napoleon</a:t>
            </a:r>
            <a:endParaRPr lang="en-US" sz="2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073421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" y="2244453"/>
            <a:ext cx="9144000" cy="9685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96" y="1812405"/>
            <a:ext cx="163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Indentation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764" y="3180557"/>
            <a:ext cx="2100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Name Notation</a:t>
            </a:r>
            <a:endParaRPr lang="en-US" sz="2400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256"/>
            <a:ext cx="9144000" cy="939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54110"/>
            <a:ext cx="9144000" cy="1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99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1729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0"/>
          <a:stretch/>
        </p:blipFill>
        <p:spPr>
          <a:xfrm>
            <a:off x="35497" y="2274070"/>
            <a:ext cx="9001000" cy="39632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20472" y="2274070"/>
            <a:ext cx="216024" cy="3963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220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8325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 </a:t>
            </a:r>
            <a:r>
              <a:rPr lang="mr-IN" sz="2400" dirty="0" smtClean="0">
                <a:latin typeface="+mn-lt"/>
              </a:rPr>
              <a:t>–</a:t>
            </a:r>
            <a:r>
              <a:rPr lang="en-US" sz="2400" dirty="0" smtClean="0">
                <a:latin typeface="+mn-lt"/>
              </a:rPr>
              <a:t> Wrap text within 80 characters (72 for docstrings).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98"/>
          <a:stretch/>
        </p:blipFill>
        <p:spPr>
          <a:xfrm>
            <a:off x="213047" y="2335754"/>
            <a:ext cx="8572500" cy="21013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74199" y="2328114"/>
            <a:ext cx="211348" cy="2108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59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177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1812405"/>
            <a:ext cx="8325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Layout </a:t>
            </a:r>
            <a:r>
              <a:rPr lang="mr-IN" sz="2400" dirty="0" smtClean="0">
                <a:latin typeface="+mn-lt"/>
              </a:rPr>
              <a:t>–</a:t>
            </a:r>
            <a:r>
              <a:rPr lang="en-US" sz="2400" dirty="0" smtClean="0">
                <a:latin typeface="+mn-lt"/>
              </a:rPr>
              <a:t> Wrap text within 80 characters (72 for docstrings).</a:t>
            </a:r>
            <a:endParaRPr lang="en-US" sz="24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98"/>
          <a:stretch/>
        </p:blipFill>
        <p:spPr>
          <a:xfrm>
            <a:off x="213047" y="2335754"/>
            <a:ext cx="8572500" cy="21013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74199" y="2328114"/>
            <a:ext cx="211348" cy="2108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6159" y="4725144"/>
            <a:ext cx="859938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income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(gross_wages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taxable_interest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(dividends - qualified_dividends)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ira_deduction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-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student_loan_interest)</a:t>
            </a:r>
          </a:p>
        </p:txBody>
      </p:sp>
    </p:spTree>
    <p:extLst>
      <p:ext uri="{BB962C8B-B14F-4D97-AF65-F5344CB8AC3E}">
        <p14:creationId xmlns:p14="http://schemas.microsoft.com/office/powerpoint/2010/main" val="17840540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Give some space and use self-explanatory names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" y="2357260"/>
            <a:ext cx="9076327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368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391788"/>
            <a:ext cx="8826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49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2391788"/>
            <a:ext cx="8826500" cy="3771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282591" y="4293096"/>
            <a:ext cx="1728192" cy="0"/>
          </a:xfrm>
          <a:prstGeom prst="straightConnector1">
            <a:avLst/>
          </a:prstGeom>
          <a:ln w="1079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6957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282591" y="4293096"/>
            <a:ext cx="1728192" cy="0"/>
          </a:xfrm>
          <a:prstGeom prst="straightConnector1">
            <a:avLst/>
          </a:prstGeom>
          <a:ln w="1079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599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36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2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3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829384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372270"/>
            <a:ext cx="8801100" cy="3759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367612" y="2924944"/>
            <a:ext cx="1728192" cy="0"/>
          </a:xfrm>
          <a:prstGeom prst="straightConnector1">
            <a:avLst/>
          </a:prstGeom>
          <a:ln w="1079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9427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4864"/>
            <a:ext cx="8839200" cy="4267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Why write if others can’t read?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9700" y="1301508"/>
            <a:ext cx="491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Code Style: </a:t>
            </a:r>
            <a:r>
              <a:rPr lang="en-US" sz="2400" dirty="0" smtClean="0">
                <a:latin typeface="+mn-lt"/>
                <a:hlinkClick r:id="rId3"/>
              </a:rPr>
              <a:t>PEP-8</a:t>
            </a:r>
            <a:r>
              <a:rPr lang="en-US" sz="2400" dirty="0" smtClean="0">
                <a:latin typeface="+mn-lt"/>
              </a:rPr>
              <a:t> and/or </a:t>
            </a:r>
            <a:r>
              <a:rPr lang="en-US" sz="2400" dirty="0" smtClean="0">
                <a:latin typeface="+mn-lt"/>
                <a:hlinkClick r:id="rId4"/>
              </a:rPr>
              <a:t>Google Style</a:t>
            </a:r>
            <a:endParaRPr lang="en-US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748" y="1772816"/>
            <a:ext cx="628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Give some space and use self-explanatory names</a:t>
            </a:r>
          </a:p>
        </p:txBody>
      </p:sp>
    </p:spTree>
    <p:extLst>
      <p:ext uri="{BB962C8B-B14F-4D97-AF65-F5344CB8AC3E}">
        <p14:creationId xmlns:p14="http://schemas.microsoft.com/office/powerpoint/2010/main" val="20817011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x-none">
                <a:solidFill>
                  <a:srgbClr val="000000"/>
                </a:solidFill>
                <a:latin typeface="Lato" charset="0"/>
              </a:rPr>
              <a:t>Questions?</a:t>
            </a:r>
            <a:endParaRPr lang="pt-BR" altLang="x-none"/>
          </a:p>
        </p:txBody>
      </p:sp>
      <p:pic>
        <p:nvPicPr>
          <p:cNvPr id="59398" name="Picture 2" descr="http://images.sodahead.com/polls/003654585/643845792_Icon_round_Question_mark_answer_8_x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tângulo 12"/>
          <p:cNvSpPr/>
          <p:nvPr/>
        </p:nvSpPr>
        <p:spPr>
          <a:xfrm>
            <a:off x="1908175" y="1268413"/>
            <a:ext cx="5903913" cy="496887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1886635"/>
            <a:ext cx="4963667" cy="40318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Code </a:t>
            </a:r>
            <a:r>
              <a:rPr lang="en-US" sz="3200" dirty="0" smtClean="0">
                <a:latin typeface="+mn-lt"/>
              </a:rPr>
              <a:t>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Error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</a:t>
            </a:r>
            <a:r>
              <a:rPr lang="en-US" sz="3200" dirty="0" smtClean="0">
                <a:latin typeface="+mn-lt"/>
              </a:rPr>
              <a:t>Contro</a:t>
            </a:r>
            <a:r>
              <a:rPr lang="en-US" sz="3200" dirty="0" smtClean="0">
                <a:latin typeface="+mn-lt"/>
              </a:rPr>
              <a:t>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+mn-lt"/>
              </a:rPr>
              <a:t>Scientific Impact</a:t>
            </a:r>
          </a:p>
        </p:txBody>
      </p:sp>
    </p:spTree>
    <p:extLst>
      <p:ext uri="{BB962C8B-B14F-4D97-AF65-F5344CB8AC3E}">
        <p14:creationId xmlns:p14="http://schemas.microsoft.com/office/powerpoint/2010/main" val="5298091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8" name="Título 6"/>
          <p:cNvSpPr>
            <a:spLocks noGrp="1"/>
          </p:cNvSpPr>
          <p:nvPr>
            <p:ph type="title" idx="4294967295"/>
          </p:nvPr>
        </p:nvSpPr>
        <p:spPr>
          <a:xfrm>
            <a:off x="1258888" y="404813"/>
            <a:ext cx="7427912" cy="1295995"/>
          </a:xfrm>
        </p:spPr>
        <p:txBody>
          <a:bodyPr anchor="ctr"/>
          <a:lstStyle/>
          <a:p>
            <a:pPr eaLnBrk="1" hangingPunct="1"/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What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does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make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scientific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software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usable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for </a:t>
            </a:r>
            <a:r>
              <a:rPr lang="pt-BR" altLang="x-none" dirty="0" err="1" smtClean="0">
                <a:solidFill>
                  <a:srgbClr val="000000"/>
                </a:solidFill>
                <a:latin typeface="Lato" charset="0"/>
              </a:rPr>
              <a:t>long</a:t>
            </a:r>
            <a:r>
              <a:rPr lang="pt-BR" altLang="x-none" dirty="0" smtClean="0">
                <a:solidFill>
                  <a:srgbClr val="000000"/>
                </a:solidFill>
                <a:latin typeface="Lato" charset="0"/>
              </a:rPr>
              <a:t> time?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7094" y="1886635"/>
            <a:ext cx="4963667" cy="40318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Code </a:t>
            </a:r>
            <a:r>
              <a:rPr lang="en-US" sz="3200" dirty="0" smtClean="0">
                <a:latin typeface="+mn-lt"/>
              </a:rPr>
              <a:t>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Final user documentation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Friendly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coherence</a:t>
            </a:r>
            <a:endParaRPr lang="en-US" sz="32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Code </a:t>
            </a:r>
            <a:r>
              <a:rPr lang="en-US" sz="3200" dirty="0" smtClean="0"/>
              <a:t>readability</a:t>
            </a:r>
            <a:endParaRPr lang="en-US" sz="3200" dirty="0" smtClean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Error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Version </a:t>
            </a:r>
            <a:r>
              <a:rPr lang="en-US" sz="3200" dirty="0" smtClean="0">
                <a:latin typeface="+mn-lt"/>
              </a:rPr>
              <a:t>Contro</a:t>
            </a:r>
            <a:r>
              <a:rPr lang="en-US" sz="3200" dirty="0" smtClean="0">
                <a:latin typeface="+mn-lt"/>
              </a:rPr>
              <a:t>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+mn-lt"/>
              </a:rPr>
              <a:t>Scientific Relevance</a:t>
            </a:r>
          </a:p>
        </p:txBody>
      </p:sp>
    </p:spTree>
    <p:extLst>
      <p:ext uri="{BB962C8B-B14F-4D97-AF65-F5344CB8AC3E}">
        <p14:creationId xmlns:p14="http://schemas.microsoft.com/office/powerpoint/2010/main" val="12064497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Why do we keep NOT doing these?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17032"/>
            <a:ext cx="3168352" cy="23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637" y="3215666"/>
            <a:ext cx="245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Documentation</a:t>
            </a:r>
            <a:endParaRPr lang="en-US" sz="280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277616"/>
            <a:ext cx="2435976" cy="1826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25603" y="3193812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n-lt"/>
              </a:rPr>
              <a:t>Clear Code</a:t>
            </a:r>
            <a:endParaRPr lang="en-US" sz="28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62" y="3697893"/>
            <a:ext cx="2983600" cy="2237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9162" y="3217572"/>
            <a:ext cx="325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n-lt"/>
              </a:rPr>
              <a:t>Error &amp; Version Track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8409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93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94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Espaço Reservado para Data 3"/>
          <p:cNvSpPr txBox="1">
            <a:spLocks/>
          </p:cNvSpPr>
          <p:nvPr/>
        </p:nvSpPr>
        <p:spPr>
          <a:xfrm>
            <a:off x="53975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dirty="0" smtClean="0"/>
              <a:t>15/02/2017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4512" y="1980123"/>
            <a:ext cx="88699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Beautiful is better than ugly.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Explicit is better than implicit.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Simple is better than complex.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Complex is better than complicated.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Flat is better than nested.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Sparse is better than dense.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Readability counts.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Special cases aren't special enough to break the rules.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Although practicality beats purity.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Errors should never pass silently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Unless explicitly silenced.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In the face of ambiguity, refuse the temptation to guess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437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2018-08-14</a:t>
            </a: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0E7EE-F428-7640-BF2D-CC327B93105F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smtClean="0"/>
              <a:t>Python Tutorial Series - Your codes pretty and healthy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1805051"/>
            <a:ext cx="9144000" cy="4709277"/>
          </a:xfrm>
          <a:prstGeom prst="rect">
            <a:avLst/>
          </a:prstGeom>
        </p:spPr>
      </p:pic>
      <p:sp>
        <p:nvSpPr>
          <p:cNvPr id="6" name="Título 6"/>
          <p:cNvSpPr txBox="1">
            <a:spLocks/>
          </p:cNvSpPr>
          <p:nvPr/>
        </p:nvSpPr>
        <p:spPr bwMode="auto">
          <a:xfrm>
            <a:off x="1254299" y="116632"/>
            <a:ext cx="7427912" cy="12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pt-BR" altLang="x-none" smtClean="0">
                <a:solidFill>
                  <a:srgbClr val="000000"/>
                </a:solidFill>
                <a:latin typeface="Lato" charset="0"/>
              </a:rPr>
              <a:t>The Zen of Python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9114" y="1196752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 smtClean="0">
                <a:latin typeface="Lucida Console" charset="0"/>
                <a:ea typeface="Lucida Console" charset="0"/>
                <a:cs typeface="Lucida Console" charset="0"/>
              </a:rPr>
              <a:t> this</a:t>
            </a:r>
            <a:endParaRPr lang="en-US" sz="28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0" y="5791374"/>
            <a:ext cx="9144000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71723" y="1794754"/>
            <a:ext cx="9287445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71723" y="1719972"/>
            <a:ext cx="9287445" cy="47729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4512" y="2019612"/>
            <a:ext cx="88699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There should be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one --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and preferably only one </a:t>
            </a:r>
            <a:r>
              <a:rPr lang="mr-IN" sz="20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obvious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way to do it.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Although that way may not be obvious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at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first unless you're Dutch.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Now is better than never.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Although never is often better than *right* now.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 the implementation is hard to explain, it's a bad idea.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 the implementation is easy to explain,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it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may be a good idea.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Namespaces are one honking great idea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--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6903474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11865</TotalTime>
  <Words>1053</Words>
  <Application>Microsoft Macintosh PowerPoint</Application>
  <PresentationFormat>On-screen Show (4:3)</PresentationFormat>
  <Paragraphs>239</Paragraphs>
  <Slides>28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Consolas</vt:lpstr>
      <vt:lpstr>Franklin Gothic Heavy</vt:lpstr>
      <vt:lpstr>Lato</vt:lpstr>
      <vt:lpstr>Lucida Console</vt:lpstr>
      <vt:lpstr>Arial</vt:lpstr>
      <vt:lpstr>Tema do Office</vt:lpstr>
      <vt:lpstr>Personalizar design</vt:lpstr>
      <vt:lpstr>Python Tutorial Series Your codes pretty and healthy</vt:lpstr>
      <vt:lpstr>What does make scientific software usable for long time?</vt:lpstr>
      <vt:lpstr>What does make scientific software usable for long time?</vt:lpstr>
      <vt:lpstr>What does make scientific software usable for long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the docstring for your life!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402</cp:revision>
  <cp:lastPrinted>2018-08-14T02:19:31Z</cp:lastPrinted>
  <dcterms:created xsi:type="dcterms:W3CDTF">2015-09-26T21:55:49Z</dcterms:created>
  <dcterms:modified xsi:type="dcterms:W3CDTF">2018-08-14T13:50:59Z</dcterms:modified>
</cp:coreProperties>
</file>